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97000"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C8E76C-B6F2-4510-A6EF-92426E755078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10/25/2021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6793878-FE57-484C-BE03-2F2D9F6566E6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7" name="Straight Connector 14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47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Edit Master text styles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Second level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Third level</a:t>
            </a:r>
          </a:p>
          <a:p>
            <a:pPr marL="1600200" lvl="3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Fourth level</a:t>
            </a:r>
          </a:p>
          <a:p>
            <a:pPr marL="2057400" lvl="4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Fifth level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870C69A-46E1-40D7-8CEE-744D323B4259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10/25/2021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218A9DB-4CE5-4171-9EB5-91EF36C737CC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53" name="Straight Connector 32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JjFtM0htud8" TargetMode="External"/><Relationship Id="rId3" Type="http://schemas.openxmlformats.org/officeDocument/2006/relationships/hyperlink" Target="https://www.dropbox.com/s/llz3jsi9ypws37g/Teaching-equations.mov?dl=0" TargetMode="External"/><Relationship Id="rId7" Type="http://schemas.openxmlformats.org/officeDocument/2006/relationships/hyperlink" Target="https://learn.teachingchannel.com/video/think-pair-share-lesson-idea" TargetMode="External"/><Relationship Id="rId12" Type="http://schemas.openxmlformats.org/officeDocument/2006/relationships/hyperlink" Target="https://youtu.be/2Qypp0YUov0" TargetMode="External"/><Relationship Id="rId2" Type="http://schemas.openxmlformats.org/officeDocument/2006/relationships/hyperlink" Target="https://www.georgiastandards.org/Georgia-Standards/Frameworks/6th-Math-Unit-4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georgiastandards.org/Georgia-Standards/Frameworks/7th-Math-Unit-2.pdf" TargetMode="External"/><Relationship Id="rId11" Type="http://schemas.openxmlformats.org/officeDocument/2006/relationships/hyperlink" Target="https://www.georgiastandards.org/Georgia-Standards/Frameworks/8th-Math-Unit-2.pdf" TargetMode="External"/><Relationship Id="rId5" Type="http://schemas.openxmlformats.org/officeDocument/2006/relationships/hyperlink" Target="https://youtu.be/EPpkOlEcrWc" TargetMode="External"/><Relationship Id="rId10" Type="http://schemas.openxmlformats.org/officeDocument/2006/relationships/hyperlink" Target="https://learn.teachingchannel.com/video/teaching-inequalities" TargetMode="External"/><Relationship Id="rId4" Type="http://schemas.openxmlformats.org/officeDocument/2006/relationships/hyperlink" Target="http://www.sedl.org/secc/common_core_videos/grade.php?action=view&amp;id=706" TargetMode="External"/><Relationship Id="rId9" Type="http://schemas.openxmlformats.org/officeDocument/2006/relationships/hyperlink" Target="http://www.sedl.org/secc/common_core_videos/grade.php?action=view&amp;id=73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boe.org/domain/4449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Mr. Ulcena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Subtitl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6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- 8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Math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Week at a Glance 10/25-10/29</a:t>
            </a: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1" strike="noStrike" cap="all" spc="-1" dirty="0">
              <a:solidFill>
                <a:srgbClr val="FF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FF0000"/>
                </a:solidFill>
                <a:latin typeface="Gill Sans MT"/>
              </a:rPr>
              <a:t>Welcome back to school class  of 2021-2022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Content Placeholder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WAG=WEEK AT A GLANCE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Week at a glance (WAG) is designed to give parents a brief idea of what their child is learning at school. It will have the subject standards (Georgia Standards of Excellence), the main topics covered, links to videos and worksheets. 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 encourage parents to review this presentation and stay informed on the weekly learning objectives.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WAGS are subject to change according to student mastery.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Math standards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Content Placeholder 2"/>
          <p:cNvSpPr txBox="1"/>
          <p:nvPr/>
        </p:nvSpPr>
        <p:spPr>
          <a:xfrm>
            <a:off x="400680" y="2015640"/>
            <a:ext cx="3492360" cy="4037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3B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One-Step Equations and Inequalities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6.EE.7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6.EE.8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6.EE.9a-b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 and solve one-step equations and inequalities (6.EE.7-8).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 and analyze the relationship of dependent and independent variables with tables, graphs, words, and, equations.</a:t>
            </a:r>
          </a:p>
        </p:txBody>
      </p:sp>
      <p:sp>
        <p:nvSpPr>
          <p:cNvPr id="96" name="TextBox 3"/>
          <p:cNvSpPr/>
          <p:nvPr/>
        </p:nvSpPr>
        <p:spPr>
          <a:xfrm>
            <a:off x="4039380" y="2015640"/>
            <a:ext cx="3492360" cy="36610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7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Expressions and Equations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7.EE.1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7.EE.3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7.EE.4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c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properties to add/subtract/factor/expand expressions and equations. 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 multi-step real-world problems and mathematical problems using numerical and algebraic expressions and equations (EE.3-4)</a:t>
            </a:r>
          </a:p>
          <a:p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xpressions, Equations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4"/>
          <p:cNvSpPr/>
          <p:nvPr/>
        </p:nvSpPr>
        <p:spPr>
          <a:xfrm>
            <a:off x="7678080" y="2015640"/>
            <a:ext cx="3646440" cy="37534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400" b="1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Exponents and Equations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8.EE.4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8.EE.7a-b</a:t>
            </a:r>
          </a:p>
          <a:p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8.NS.2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Add, subtract, multiply, and divide numbers expressed in scientific notation.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and solve multi-step linear equations.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rational approximation of irrational numbers to compare and locate on a number line and estimate value of expressions.</a:t>
            </a:r>
            <a:endParaRPr lang="en-US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3"/>
          <p:cNvGraphicFramePr/>
          <p:nvPr>
            <p:extLst>
              <p:ext uri="{D42A27DB-BD31-4B8C-83A1-F6EECF244321}">
                <p14:modId xmlns:p14="http://schemas.microsoft.com/office/powerpoint/2010/main" val="2403841391"/>
              </p:ext>
            </p:extLst>
          </p:nvPr>
        </p:nvGraphicFramePr>
        <p:xfrm>
          <a:off x="1217100" y="602955"/>
          <a:ext cx="9757800" cy="4626864"/>
        </p:xfrm>
        <a:graphic>
          <a:graphicData uri="http://schemas.openxmlformats.org/drawingml/2006/table">
            <a:tbl>
              <a:tblPr/>
              <a:tblGrid>
                <a:gridCol w="19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Monday 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Write and solve one-step equations and inequalities (6.EE.7-8).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properties to add/subtract/factor/expand expressions and equations. 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Solve multi-step real-world problems and mathematical problems using numerical and algebraic expressions and equations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multiply, and divide numbers expressed in scientific notation. </a:t>
                      </a:r>
                    </a:p>
                    <a:p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Tuesday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Write and solve one-step equations and inequalities (6.EE.7-8).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properties to add/subtract/factor/expand expressions and equations. 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Solve multi-step real-world problems and mathematical problems using numerical and algebraic expressions and equations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multiply, and divide numbers expressed in scientific notation.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Wednesday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Group/Remediation </a:t>
                      </a:r>
                      <a:endParaRPr lang="en-US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Thursday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Prodigygame.com– ALL grade level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Friday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Assessment/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PBIS (Positive Behavioral Interventions and Support program)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/>
        </p:nvSpPr>
        <p:spPr>
          <a:xfrm>
            <a:off x="1450800" y="804960"/>
            <a:ext cx="960408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</a:t>
            </a:r>
            <a:br/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math Resources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02819" y="2178552"/>
            <a:ext cx="327276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Academy</a:t>
            </a:r>
          </a:p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https://www.khanacademy.org/</a:t>
            </a:r>
            <a:endParaRPr lang="en-US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94939" y="2013989"/>
            <a:ext cx="3757680" cy="14150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additional resources and weekly PowerPoint and videos click on link to Mr. Ulcena Teacher’s Page</a:t>
            </a:r>
          </a:p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https://www.rcboe.org/domain/4449</a:t>
            </a:r>
            <a:endParaRPr lang="en-US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7E42BA8A-1973-4B60-9D04-4D438F234B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368" y="3316392"/>
            <a:ext cx="3727251" cy="2174473"/>
          </a:xfrm>
          <a:prstGeom prst="rect">
            <a:avLst/>
          </a:prstGeom>
        </p:spPr>
      </p:pic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7843B535-19FD-4736-ADC5-A1C695E6A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5574" y="3316393"/>
            <a:ext cx="3727251" cy="21744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199</TotalTime>
  <Words>512</Words>
  <Application>Microsoft Office PowerPoint</Application>
  <PresentationFormat>Widescreen</PresentationFormat>
  <Paragraphs>92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Atlanta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Ulcena</dc:title>
  <dc:subject/>
  <dc:creator>Ulcena, Jimmy</dc:creator>
  <dc:description/>
  <cp:lastModifiedBy>Ulcena, Jimmy</cp:lastModifiedBy>
  <cp:revision>28</cp:revision>
  <dcterms:created xsi:type="dcterms:W3CDTF">2021-08-03T18:46:47Z</dcterms:created>
  <dcterms:modified xsi:type="dcterms:W3CDTF">2021-10-25T11:39:15Z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PresentationFormat">
    <vt:lpwstr>Widescreen</vt:lpwstr>
  </property>
  <property fmtid="{D5CDD505-2E9C-101B-9397-08002B2CF9AE}" pid="4" name="Slides">
    <vt:i4>5</vt:i4>
  </property>
</Properties>
</file>